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643446"/>
            <a:ext cx="5486400" cy="428628"/>
          </a:xfrm>
        </p:spPr>
        <p:txBody>
          <a:bodyPr/>
          <a:lstStyle/>
          <a:p>
            <a:pPr algn="ctr"/>
            <a:r>
              <a:rPr lang="ru-RU" dirty="0" smtClean="0"/>
              <a:t>Уважаемые граждане!!!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5000636"/>
            <a:ext cx="6072230" cy="1357322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/>
              <a:t>Если Вам стало известно о незаконной реализации спиртосодержащей и алкогольной продукции, либо алкогольной продукции с признаками подделки, в целях предотвращения возможной трагедии сообщите о данных фактах в дежурную часть полиции </a:t>
            </a:r>
            <a:r>
              <a:rPr lang="ru-RU" sz="1200" b="1" dirty="0" smtClean="0"/>
              <a:t>8(34677)34-4-29,</a:t>
            </a:r>
            <a:r>
              <a:rPr lang="ru-RU" sz="1200" dirty="0" smtClean="0"/>
              <a:t> либо телефон доверия УМВД России по ХМАО - </a:t>
            </a:r>
            <a:r>
              <a:rPr lang="ru-RU" sz="1200" dirty="0" err="1" smtClean="0"/>
              <a:t>Югре</a:t>
            </a:r>
            <a:r>
              <a:rPr lang="ru-RU" sz="1200" dirty="0" smtClean="0"/>
              <a:t> </a:t>
            </a:r>
            <a:r>
              <a:rPr lang="ru-RU" sz="1200" b="1" dirty="0" smtClean="0"/>
              <a:t>8(34673)98-300, телефон доверия прокуратуры </a:t>
            </a:r>
            <a:r>
              <a:rPr lang="ru-RU" sz="1200" b="1" dirty="0" err="1" smtClean="0"/>
              <a:t>Кондинского</a:t>
            </a:r>
            <a:r>
              <a:rPr lang="ru-RU" sz="1200" b="1" dirty="0" smtClean="0"/>
              <a:t> района 8(34677)35-078.</a:t>
            </a:r>
            <a:r>
              <a:rPr lang="ru-RU" sz="1200" dirty="0" smtClean="0"/>
              <a:t> Потерпевшими от нелегального либо поддельного алкоголя могут стать  знакомые или близкие Вам люди. </a:t>
            </a:r>
            <a:endParaRPr lang="ru-RU" sz="1200" dirty="0"/>
          </a:p>
        </p:txBody>
      </p:sp>
      <p:sp>
        <p:nvSpPr>
          <p:cNvPr id="1028" name="AutoShape 4" descr="Борьба с незаконным оборотом алкогольной продукции в России."/>
          <p:cNvSpPr>
            <a:spLocks noGrp="1" noChangeAspect="1" noChangeArrowheads="1"/>
          </p:cNvSpPr>
          <p:nvPr>
            <p:ph type="pic"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D:\Users\030707\Desktop\АЛКОГОЛЬ\База памяток, буклетов, листовок, видеороликов\5eb411f757f88d91a64ec2d6c09cae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85804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граждане!!!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Скрынникова Ксения Викторовна</dc:creator>
  <cp:lastModifiedBy>030707</cp:lastModifiedBy>
  <cp:revision>3</cp:revision>
  <dcterms:created xsi:type="dcterms:W3CDTF">2022-04-21T05:03:13Z</dcterms:created>
  <dcterms:modified xsi:type="dcterms:W3CDTF">2022-04-21T05:21:30Z</dcterms:modified>
</cp:coreProperties>
</file>