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6864" cy="576063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1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Дизайн-проект</a:t>
            </a:r>
            <a:br>
              <a:rPr lang="ru-RU" sz="1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пляж пгт. Междуреченский</a:t>
            </a:r>
            <a:endParaRPr lang="ru-RU" sz="1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050512\Desktop\Работа\Исходящие\Район\Управления_Комитеты\Информационные технологии\Голосование_дизайн-проект_пляж\лист 4 общий вид пляжа посл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4464496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050512\Desktop\Работа\Исходящие\Район\Управления_Комитеты\Информационные технологии\Голосование_дизайн-проект_пляж\лист 6 вид пляжа посл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45024"/>
            <a:ext cx="4074546" cy="28558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16016" y="1225205"/>
            <a:ext cx="4062103" cy="203132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Объекты</a:t>
            </a:r>
          </a:p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Смотровая вышка</a:t>
            </a:r>
          </a:p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Спасательный пост</a:t>
            </a:r>
          </a:p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пункт</a:t>
            </a:r>
          </a:p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Двухсторонние лавочки с навесом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760" y="4334282"/>
            <a:ext cx="437769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Урны</a:t>
            </a:r>
          </a:p>
          <a:p>
            <a:pPr algn="ctr"/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Биотуалеты</a:t>
            </a:r>
            <a:endParaRPr lang="ru-RU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Кабинки для переодевания</a:t>
            </a:r>
            <a:endParaRPr lang="ru-RU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Волейбольная площадка</a:t>
            </a:r>
          </a:p>
          <a:p>
            <a:pPr algn="ctr"/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стенды</a:t>
            </a:r>
          </a:p>
        </p:txBody>
      </p:sp>
    </p:spTree>
    <p:extLst>
      <p:ext uri="{BB962C8B-B14F-4D97-AF65-F5344CB8AC3E}">
        <p14:creationId xmlns:p14="http://schemas.microsoft.com/office/powerpoint/2010/main" val="4055797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Дизайн-проект пляж пгт. Междуреченский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Дизайн-проект пляжа пгт. Междуреченский</dc:title>
  <dc:creator>Беккер Андрей Андреевич</dc:creator>
  <cp:lastModifiedBy>Беккер Андрей Андреевич</cp:lastModifiedBy>
  <cp:revision>3</cp:revision>
  <dcterms:created xsi:type="dcterms:W3CDTF">2018-11-14T06:05:29Z</dcterms:created>
  <dcterms:modified xsi:type="dcterms:W3CDTF">2018-11-14T06:35:36Z</dcterms:modified>
</cp:coreProperties>
</file>