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3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00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7037" autoAdjust="0"/>
  </p:normalViewPr>
  <p:slideViewPr>
    <p:cSldViewPr>
      <p:cViewPr varScale="1">
        <p:scale>
          <a:sx n="95" d="100"/>
          <a:sy n="95" d="100"/>
        </p:scale>
        <p:origin x="-3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CBAC-674A-4D82-8900-A430274741FB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2C817-D3B6-4518-AC36-5A411AA5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A5E6-D4A3-4F72-B913-70D92607F9F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7658B-18E2-4325-958C-188244141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1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714356"/>
            <a:ext cx="7488832" cy="213858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Book Antiqua" pitchFamily="18" charset="0"/>
              </a:rPr>
              <a:t>"О проведении оценки регулирующего воздействия проектов муниципальных нормативных правовых актов администрации Кондинского района и Думы </a:t>
            </a:r>
            <a:r>
              <a:rPr lang="ru-RU" sz="1600" b="1" dirty="0" err="1" smtClean="0">
                <a:solidFill>
                  <a:srgbClr val="0000FF"/>
                </a:solidFill>
                <a:latin typeface="Book Antiqua" pitchFamily="18" charset="0"/>
              </a:rPr>
              <a:t>Кондинского</a:t>
            </a:r>
            <a:r>
              <a:rPr lang="ru-RU" sz="1600" b="1" dirty="0" smtClean="0">
                <a:solidFill>
                  <a:srgbClr val="0000FF"/>
                </a:solidFill>
                <a:latin typeface="Book Antiqua" pitchFamily="18" charset="0"/>
              </a:rPr>
              <a:t> района, экспертизы и оценки фактического воздействия принятых муниципальных нормативных правовых актов администрации Кондинского района и Думы Кондинского района, затрагивающих вопросы осуществления предпринимательской и инвестиционной деятельности в 2019 году"</a:t>
            </a:r>
            <a:endParaRPr lang="ru-RU" sz="16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79" y="3140968"/>
            <a:ext cx="7454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Book Antiqua" pitchFamily="18" charset="0"/>
              </a:rPr>
              <a:t>Порядок</a:t>
            </a:r>
            <a:r>
              <a:rPr lang="ru-RU" sz="1500" i="1" dirty="0" smtClean="0">
                <a:latin typeface="Book Antiqua" pitchFamily="18" charset="0"/>
              </a:rPr>
              <a:t> проведения оценки регулирующего воздействия проектов муниципальных нормативных правовых актов администрации Кондинского района и Думы Кондинского района, экспертизы и оценки фактического воздействия принятых муниципальных нормативных правовых актов администрации Кондинского района и Думы Кондинского района, затрагивающих вопросы осуществления предпринимательской и инвестиционной деятельности </a:t>
            </a:r>
            <a:r>
              <a:rPr lang="ru-RU" sz="1500" b="1" i="1" dirty="0" smtClean="0">
                <a:latin typeface="Book Antiqua" pitchFamily="18" charset="0"/>
              </a:rPr>
              <a:t>утвержден</a:t>
            </a:r>
            <a:r>
              <a:rPr lang="ru-RU" sz="1500" i="1" dirty="0" smtClean="0">
                <a:latin typeface="Book Antiqua" pitchFamily="18" charset="0"/>
              </a:rPr>
              <a:t> постановлением администрации Кондинского района от 28 сентября 2015 года № 1213 </a:t>
            </a:r>
            <a:r>
              <a:rPr lang="ru-RU" sz="1500" b="1" i="1" u="sng" dirty="0" smtClean="0">
                <a:latin typeface="Book Antiqua" pitchFamily="18" charset="0"/>
              </a:rPr>
              <a:t>(с изменениями от 22 января 2018 года № </a:t>
            </a:r>
            <a:r>
              <a:rPr lang="ru-RU" sz="1500" b="1" i="1" u="sng" dirty="0" smtClean="0">
                <a:latin typeface="Book Antiqua" pitchFamily="18" charset="0"/>
              </a:rPr>
              <a:t>87, от 04 февраля 2019 года № 190)</a:t>
            </a:r>
            <a:endParaRPr lang="ru-RU" sz="1500" b="1" i="1" u="sng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00" b="1" dirty="0" smtClean="0">
                <a:latin typeface="Book Antiqua" pitchFamily="18" charset="0"/>
              </a:rPr>
              <a:t>Информация, которая включается в текст пояснительной записки</a:t>
            </a:r>
            <a:endParaRPr lang="ru-RU" sz="1500" b="1" dirty="0"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87624" y="1554163"/>
            <a:ext cx="7803976" cy="38751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Book Antiqua" pitchFamily="18" charset="0"/>
              </a:rPr>
              <a:t>«Проект не содержит положений:</a:t>
            </a:r>
          </a:p>
          <a:p>
            <a:pPr algn="just"/>
            <a:r>
              <a:rPr lang="ru-RU" sz="2000" dirty="0" smtClean="0">
                <a:latin typeface="Book Antiqua" pitchFamily="18" charset="0"/>
              </a:rPr>
              <a:t>устанавливающих новые или изменяющих ранее предусмотренные муниципальными нормативными правовыми актами обязанности для субъектов предпринимательской и инвестиционной деятельности; </a:t>
            </a:r>
          </a:p>
          <a:p>
            <a:pPr algn="just"/>
            <a:r>
              <a:rPr lang="ru-RU" sz="2000" dirty="0" smtClean="0">
                <a:latin typeface="Book Antiqua" pitchFamily="18" charset="0"/>
              </a:rPr>
              <a:t>устанавливающих, изменяющих или отменяющих ранее установленную ответственность за нарушение муниципальных нормативных правовых актов, затрагивающих вопросы осуществления предпринимательской и инвестиционной деятельности.»</a:t>
            </a:r>
            <a:endParaRPr lang="ru-RU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7436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ссылки Портала для размещения ОРВ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6746" r="-1122" b="10610"/>
          <a:stretch/>
        </p:blipFill>
        <p:spPr>
          <a:xfrm>
            <a:off x="1281242" y="692695"/>
            <a:ext cx="7572869" cy="56886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16016" y="3933056"/>
            <a:ext cx="1584176" cy="2880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2564904"/>
            <a:ext cx="2808312" cy="2160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7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3001" b="18544"/>
          <a:stretch/>
        </p:blipFill>
        <p:spPr>
          <a:xfrm>
            <a:off x="1403648" y="620688"/>
            <a:ext cx="7488831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886680" cy="53154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Book Antiqua" pitchFamily="18" charset="0"/>
                <a:cs typeface="Arial" pitchFamily="34" charset="0"/>
              </a:rPr>
              <a:t>Оценка фактического воздействия  (ОФВ)</a:t>
            </a:r>
          </a:p>
          <a:p>
            <a:pPr>
              <a:buNone/>
            </a:pPr>
            <a:endParaRPr lang="ru-RU" sz="16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Book Antiqua" pitchFamily="18" charset="0"/>
              </a:rPr>
              <a:t>    	</a:t>
            </a:r>
            <a:r>
              <a:rPr lang="ru-RU" sz="1800" i="1" dirty="0" smtClean="0">
                <a:latin typeface="Book Antiqua" pitchFamily="18" charset="0"/>
              </a:rPr>
              <a:t>Цель </a:t>
            </a:r>
            <a:r>
              <a:rPr lang="ru-RU" sz="1800" i="1" dirty="0" smtClean="0">
                <a:latin typeface="Book Antiqua" pitchFamily="18" charset="0"/>
              </a:rPr>
              <a:t>ОФВ- анализ достижения целей регулирования, заявленных в сводном отчете о результатах проведения ОРВ, определение и оценка фактических положительных и отрицательных последствий принятия муниципальных нормативных правовых актов, а также выявление в них положений, необоснованно затрудняющих ведение предпринимательской и инвестиционной деятельности или приводящих к возникновению необоснованных расходов субъектов предпринимательской и инвестиционной деятельности и бюджета Кондинского района</a:t>
            </a:r>
            <a:r>
              <a:rPr lang="ru-RU" sz="1800" i="1" dirty="0" smtClean="0">
                <a:latin typeface="Book Antiqua" pitchFamily="18" charset="0"/>
              </a:rPr>
              <a:t>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Book Antiqua" pitchFamily="18" charset="0"/>
              </a:rPr>
              <a:t>Перечень муниципальных нормативных правовых актов, подлежащих ОФВ, определяется планом, утвержденным распоряжением администрации Кондинского района от </a:t>
            </a:r>
            <a:r>
              <a:rPr lang="ru-RU" sz="1800" dirty="0" smtClean="0">
                <a:latin typeface="Book Antiqua" pitchFamily="18" charset="0"/>
              </a:rPr>
              <a:t>18 </a:t>
            </a:r>
            <a:r>
              <a:rPr lang="ru-RU" sz="1800" dirty="0" smtClean="0">
                <a:latin typeface="Book Antiqua" pitchFamily="18" charset="0"/>
              </a:rPr>
              <a:t>января </a:t>
            </a:r>
            <a:r>
              <a:rPr lang="ru-RU" sz="1800" dirty="0" smtClean="0">
                <a:latin typeface="Book Antiqua" pitchFamily="18" charset="0"/>
              </a:rPr>
              <a:t>2019 </a:t>
            </a:r>
            <a:r>
              <a:rPr lang="ru-RU" sz="1800" dirty="0" smtClean="0">
                <a:latin typeface="Book Antiqua" pitchFamily="18" charset="0"/>
              </a:rPr>
              <a:t>года № </a:t>
            </a:r>
            <a:r>
              <a:rPr lang="ru-RU" sz="1800" dirty="0" smtClean="0">
                <a:latin typeface="Book Antiqua" pitchFamily="18" charset="0"/>
              </a:rPr>
              <a:t>42-р. </a:t>
            </a:r>
          </a:p>
          <a:p>
            <a:pPr algn="just">
              <a:buNone/>
            </a:pPr>
            <a:endParaRPr lang="ru-RU" sz="23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        Экспертиза НПА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>
                <a:latin typeface="Book Antiqua" pitchFamily="18" charset="0"/>
              </a:rPr>
              <a:t>     </a:t>
            </a:r>
            <a:r>
              <a:rPr lang="ru-RU" sz="1800" i="1" dirty="0" smtClean="0">
                <a:latin typeface="Book Antiqua" pitchFamily="18" charset="0"/>
              </a:rPr>
              <a:t>Основная цель экспертизы НПА </a:t>
            </a:r>
            <a:r>
              <a:rPr lang="ru-RU" sz="1800" dirty="0" smtClean="0">
                <a:latin typeface="Book Antiqua" pitchFamily="18" charset="0"/>
              </a:rPr>
              <a:t>— выявление в действующих нормативных правовых актах положений, необоснованно затрудняющих ведение предпринимательской и инвестиционной деятельности. </a:t>
            </a:r>
          </a:p>
          <a:p>
            <a:pPr algn="just">
              <a:buNone/>
            </a:pPr>
            <a:r>
              <a:rPr lang="ru-RU" sz="1800" b="1" dirty="0" smtClean="0">
                <a:latin typeface="Book Antiqua" pitchFamily="18" charset="0"/>
              </a:rPr>
              <a:t>     </a:t>
            </a:r>
            <a:r>
              <a:rPr lang="ru-RU" sz="1800" dirty="0" smtClean="0">
                <a:latin typeface="Book Antiqua" pitchFamily="18" charset="0"/>
              </a:rPr>
              <a:t>Заключение об экспертизе нормативного правового акта может являться основанием для изменения данного регулирования. </a:t>
            </a:r>
          </a:p>
          <a:p>
            <a:pPr algn="just">
              <a:buNone/>
            </a:pPr>
            <a:endParaRPr lang="ru-RU" sz="1800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Book Antiqua" pitchFamily="18" charset="0"/>
              </a:rPr>
              <a:t>    Перечень муниципальных нормативных правовых актов, подлежащих экспертизе, определяется планом, утвержденным распоряжением администрации Кондинского района от </a:t>
            </a:r>
            <a:r>
              <a:rPr lang="ru-RU" sz="1800" dirty="0" smtClean="0">
                <a:latin typeface="Book Antiqua" panose="02040602050305030304" pitchFamily="18" charset="0"/>
              </a:rPr>
              <a:t>18 </a:t>
            </a:r>
            <a:r>
              <a:rPr lang="ru-RU" sz="1800" dirty="0">
                <a:latin typeface="Book Antiqua" panose="02040602050305030304" pitchFamily="18" charset="0"/>
              </a:rPr>
              <a:t>января 2019 года № 32-р</a:t>
            </a:r>
            <a:endParaRPr lang="ru-RU" sz="1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3733</TotalTime>
  <Words>197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Презентация PowerPoint</vt:lpstr>
      <vt:lpstr>Информация, которая включается в текст пояснительной записки</vt:lpstr>
      <vt:lpstr>Адрес ссылки Портала для размещения ОРВ</vt:lpstr>
      <vt:lpstr>Презентация PowerPoint</vt:lpstr>
      <vt:lpstr>Презентация PowerPoint</vt:lpstr>
      <vt:lpstr>        Экспертиза НПА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государственных и муниципальных услуг  в электронном виде</dc:title>
  <dc:creator>Ирина Скину Николаевна</dc:creator>
  <cp:lastModifiedBy>Петряева Екатерина Александро</cp:lastModifiedBy>
  <cp:revision>491</cp:revision>
  <dcterms:created xsi:type="dcterms:W3CDTF">2016-05-12T08:08:43Z</dcterms:created>
  <dcterms:modified xsi:type="dcterms:W3CDTF">2019-03-04T10:53:33Z</dcterms:modified>
</cp:coreProperties>
</file>